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90" r:id="rId4"/>
    <p:sldId id="283" r:id="rId5"/>
    <p:sldId id="285" r:id="rId6"/>
    <p:sldId id="289" r:id="rId7"/>
    <p:sldId id="284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3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8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4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13/03/2019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8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13/03/2019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13/03/2019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13/03/2019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13/03/2019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2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B30D-5967-4693-8E6D-1F92AC1AE801}" type="datetimeFigureOut">
              <a:rPr lang="en-US" smtClean="0"/>
              <a:t>13/03/2019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1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B30D-5967-4693-8E6D-1F92AC1AE801}" type="datetimeFigureOut">
              <a:rPr lang="en-US" smtClean="0"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EB95-5238-4E99-AF16-96D4A1903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1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57755" y="162838"/>
            <a:ext cx="6475381" cy="513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TRƯỜNG CAO ĐẲNG Y TẾ THÁI BÌNH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1" y="68173"/>
            <a:ext cx="986031" cy="95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36" y="3757808"/>
            <a:ext cx="6465871" cy="259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3632425"/>
            <a:ext cx="3607496" cy="259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-122819" y="1849715"/>
            <a:ext cx="915652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0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CÁC CHƯƠNG TRÌNH TƯ VẤN TUYỂN SINH NĂM 2019</a:t>
            </a:r>
            <a:endParaRPr lang="en-US" sz="30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3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9481" y="1027134"/>
            <a:ext cx="8422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cs typeface="Arial" panose="020B0604020202020204" pitchFamily="34" charset="0"/>
              </a:rPr>
              <a:t>1. Chương trình tuyển sinh chính quy năm 2019:</a:t>
            </a:r>
            <a:endParaRPr 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9854" y="322185"/>
            <a:ext cx="6358860" cy="450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TRƯỜNG CAO ĐẲNG Y TẾ THÁI BÌNH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1" y="68173"/>
            <a:ext cx="986031" cy="95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55231"/>
              </p:ext>
            </p:extLst>
          </p:nvPr>
        </p:nvGraphicFramePr>
        <p:xfrm>
          <a:off x="127021" y="1528023"/>
          <a:ext cx="8910961" cy="51868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9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3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74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823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95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1118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Ngành đào tạo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Chỉ tiêu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Đối tượng tuyển sinh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Hình thức tuyển sinh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Thời gian nhận hồ sơ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560">
                <a:tc row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Cao </a:t>
                      </a:r>
                      <a:r>
                        <a:rPr lang="en-US" sz="1800" b="1" dirty="0" err="1">
                          <a:effectLst/>
                        </a:rPr>
                        <a:t>đẳng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chính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</a:rPr>
                        <a:t>quy</a:t>
                      </a:r>
                      <a:endParaRPr lang="en-US" sz="1800" b="1" dirty="0">
                        <a:effectLst/>
                      </a:endParaRPr>
                    </a:p>
                  </a:txBody>
                  <a:tcPr marL="65205" marR="6520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Đối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</a:rPr>
                        <a:t>tượng</a:t>
                      </a:r>
                      <a:r>
                        <a:rPr lang="en-US" sz="1800" b="1" dirty="0" smtClean="0">
                          <a:effectLst/>
                        </a:rPr>
                        <a:t>: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Tốt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nghiệp</a:t>
                      </a:r>
                      <a:r>
                        <a:rPr lang="en-US" sz="1800" dirty="0" smtClean="0">
                          <a:effectLst/>
                        </a:rPr>
                        <a:t> THPT </a:t>
                      </a:r>
                      <a:r>
                        <a:rPr lang="en-US" sz="1800" dirty="0" err="1" smtClean="0">
                          <a:effectLst/>
                        </a:rPr>
                        <a:t>hoặc</a:t>
                      </a:r>
                      <a:r>
                        <a:rPr lang="en-US" sz="1800" dirty="0" smtClean="0">
                          <a:effectLst/>
                        </a:rPr>
                        <a:t> THBT. </a:t>
                      </a:r>
                      <a:r>
                        <a:rPr lang="en-US" sz="1800" dirty="0" err="1" smtClean="0">
                          <a:effectLst/>
                        </a:rPr>
                        <a:t>Khóa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học</a:t>
                      </a:r>
                      <a:r>
                        <a:rPr lang="en-US" sz="1800" baseline="0" dirty="0" smtClean="0">
                          <a:effectLst/>
                        </a:rPr>
                        <a:t>: </a:t>
                      </a:r>
                      <a:r>
                        <a:rPr lang="en-US" sz="1800" b="1" baseline="0" dirty="0" smtClean="0">
                          <a:effectLst/>
                        </a:rPr>
                        <a:t>6 </a:t>
                      </a:r>
                      <a:r>
                        <a:rPr lang="en-US" sz="1800" b="1" baseline="0" dirty="0" err="1" smtClean="0">
                          <a:effectLst/>
                        </a:rPr>
                        <a:t>kỳ</a:t>
                      </a:r>
                      <a:endParaRPr lang="en-US" sz="18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Đối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</a:rPr>
                        <a:t>tượng</a:t>
                      </a:r>
                      <a:r>
                        <a:rPr lang="en-US" sz="1800" b="1" dirty="0" smtClean="0">
                          <a:effectLst/>
                        </a:rPr>
                        <a:t>: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Đã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tốt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nghiệp</a:t>
                      </a:r>
                      <a:r>
                        <a:rPr lang="en-US" sz="1800" dirty="0" smtClean="0">
                          <a:effectLst/>
                        </a:rPr>
                        <a:t>  Văn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bằng</a:t>
                      </a:r>
                      <a:r>
                        <a:rPr lang="en-US" sz="1800" baseline="0" dirty="0" smtClean="0">
                          <a:effectLst/>
                        </a:rPr>
                        <a:t> 1 </a:t>
                      </a:r>
                      <a:r>
                        <a:rPr lang="en-US" sz="1800" baseline="0" dirty="0" err="1" smtClean="0">
                          <a:effectLst/>
                        </a:rPr>
                        <a:t>hệ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chính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quy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trình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độ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cao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đẳng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trở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lên</a:t>
                      </a:r>
                      <a:r>
                        <a:rPr lang="en-US" sz="1800" baseline="0" dirty="0" smtClean="0">
                          <a:effectLst/>
                        </a:rPr>
                        <a:t>. </a:t>
                      </a:r>
                      <a:r>
                        <a:rPr lang="en-US" sz="1800" baseline="0" dirty="0" err="1" smtClean="0">
                          <a:effectLst/>
                        </a:rPr>
                        <a:t>Khóa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học</a:t>
                      </a:r>
                      <a:r>
                        <a:rPr lang="en-US" sz="1800" baseline="0" dirty="0" smtClean="0">
                          <a:effectLst/>
                        </a:rPr>
                        <a:t>: </a:t>
                      </a:r>
                      <a:r>
                        <a:rPr lang="en-US" sz="1800" b="1" baseline="0" dirty="0" smtClean="0">
                          <a:effectLst/>
                        </a:rPr>
                        <a:t>4-5 </a:t>
                      </a:r>
                      <a:r>
                        <a:rPr lang="en-US" sz="1800" b="1" baseline="0" dirty="0" err="1" smtClean="0">
                          <a:effectLst/>
                        </a:rPr>
                        <a:t>kỳ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Xét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tuyển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bằng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học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bạ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THPT (</a:t>
                      </a:r>
                      <a:r>
                        <a:rPr lang="en-US" sz="1800" dirty="0" err="1" smtClean="0">
                          <a:effectLst/>
                        </a:rPr>
                        <a:t>hoặc</a:t>
                      </a:r>
                      <a:r>
                        <a:rPr lang="en-US" sz="1800" dirty="0" smtClean="0">
                          <a:effectLst/>
                        </a:rPr>
                        <a:t> THBT) </a:t>
                      </a:r>
                      <a:r>
                        <a:rPr lang="en-US" sz="1800" dirty="0" err="1" smtClean="0">
                          <a:effectLst/>
                        </a:rPr>
                        <a:t>hoặc</a:t>
                      </a:r>
                      <a:r>
                        <a:rPr lang="en-US" sz="1800" dirty="0" smtClean="0">
                          <a:effectLst/>
                        </a:rPr>
                        <a:t> 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tốt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nghiệp</a:t>
                      </a:r>
                      <a:r>
                        <a:rPr lang="en-US" sz="1800" dirty="0">
                          <a:effectLst/>
                        </a:rPr>
                        <a:t> THPT </a:t>
                      </a:r>
                      <a:r>
                        <a:rPr lang="en-US" sz="1800" dirty="0" err="1">
                          <a:effectLst/>
                        </a:rPr>
                        <a:t>quốc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Liên tục trong năm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Điều dưỡng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Dược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Kỹ thuật Xét nghiệm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2530">
                <a:tc rowSpan="6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Trung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cấp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chính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</a:rPr>
                        <a:t>quy</a:t>
                      </a:r>
                      <a:endParaRPr lang="en-US" sz="1800" b="1" dirty="0">
                        <a:effectLst/>
                      </a:endParaRPr>
                    </a:p>
                  </a:txBody>
                  <a:tcPr marL="65205" marR="6520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Đối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</a:rPr>
                        <a:t>tượng</a:t>
                      </a:r>
                      <a:r>
                        <a:rPr lang="en-US" sz="1800" b="1" dirty="0" smtClean="0">
                          <a:effectLst/>
                        </a:rPr>
                        <a:t>: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tốt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nghiệp</a:t>
                      </a:r>
                      <a:r>
                        <a:rPr lang="en-US" sz="1800" dirty="0">
                          <a:effectLst/>
                        </a:rPr>
                        <a:t> THPT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THBT 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Khóa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học</a:t>
                      </a:r>
                      <a:r>
                        <a:rPr lang="en-US" sz="1800" baseline="0" dirty="0" smtClean="0">
                          <a:effectLst/>
                        </a:rPr>
                        <a:t>: </a:t>
                      </a:r>
                      <a:r>
                        <a:rPr lang="en-US" sz="1800" b="1" baseline="0" dirty="0" smtClean="0">
                          <a:effectLst/>
                        </a:rPr>
                        <a:t>4 </a:t>
                      </a:r>
                      <a:r>
                        <a:rPr lang="en-US" sz="1800" b="1" baseline="0" dirty="0" err="1" smtClean="0">
                          <a:effectLst/>
                        </a:rPr>
                        <a:t>kỳ</a:t>
                      </a:r>
                      <a:endParaRPr lang="en-US" sz="1800" b="1" baseline="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Đối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</a:rPr>
                        <a:t>tượng</a:t>
                      </a:r>
                      <a:r>
                        <a:rPr lang="en-US" sz="1800" b="1" dirty="0" smtClean="0">
                          <a:effectLst/>
                        </a:rPr>
                        <a:t>: </a:t>
                      </a:r>
                      <a:r>
                        <a:rPr lang="en-US" sz="1800" b="0" dirty="0" err="1" smtClean="0">
                          <a:effectLst/>
                        </a:rPr>
                        <a:t>Đ</a:t>
                      </a:r>
                      <a:r>
                        <a:rPr lang="en-US" sz="1800" dirty="0" err="1" smtClean="0">
                          <a:effectLst/>
                        </a:rPr>
                        <a:t>ã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tốt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nghiệp</a:t>
                      </a:r>
                      <a:r>
                        <a:rPr lang="en-US" sz="1800" dirty="0">
                          <a:effectLst/>
                        </a:rPr>
                        <a:t> ĐH, CĐ, TCCN </a:t>
                      </a:r>
                      <a:r>
                        <a:rPr lang="en-US" sz="1800" dirty="0" smtClean="0">
                          <a:effectLst/>
                        </a:rPr>
                        <a:t>. </a:t>
                      </a:r>
                      <a:r>
                        <a:rPr lang="en-US" sz="1800" dirty="0" err="1" smtClean="0">
                          <a:effectLst/>
                        </a:rPr>
                        <a:t>Khóa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học</a:t>
                      </a:r>
                      <a:r>
                        <a:rPr lang="en-US" sz="1800" baseline="0" dirty="0" smtClean="0">
                          <a:effectLst/>
                        </a:rPr>
                        <a:t>: </a:t>
                      </a:r>
                      <a:r>
                        <a:rPr lang="en-US" sz="1800" b="1" baseline="0" dirty="0" smtClean="0">
                          <a:effectLst/>
                        </a:rPr>
                        <a:t>2-3 </a:t>
                      </a:r>
                      <a:r>
                        <a:rPr lang="en-US" sz="1800" b="1" baseline="0" dirty="0" err="1" smtClean="0">
                          <a:effectLst/>
                        </a:rPr>
                        <a:t>kỳ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Liên tục trong năm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 sỹ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Điều dưỡng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Dược sỹ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Kỹ thuật Xét nghiệm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Hộ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05" marR="6520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24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960" y="1166373"/>
            <a:ext cx="84224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cs typeface="Arial" panose="020B0604020202020204" pitchFamily="34" charset="0"/>
              </a:rPr>
              <a:t>2. Chương trình tuyển sinh liên thông năm 2019:</a:t>
            </a:r>
            <a:endParaRPr 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800">
                <a:cs typeface="Arial" panose="020B0604020202020204" pitchFamily="34" charset="0"/>
              </a:rPr>
              <a:t>-    Cao đẳng Điều dưỡng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>
                <a:cs typeface="Arial" panose="020B0604020202020204" pitchFamily="34" charset="0"/>
              </a:rPr>
              <a:t>Cao đẳng Dược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>
                <a:cs typeface="Arial" panose="020B0604020202020204" pitchFamily="34" charset="0"/>
              </a:rPr>
              <a:t>Cao đẳng Kỹ thuật Xét nghiệm</a:t>
            </a:r>
          </a:p>
          <a:p>
            <a:pPr algn="just"/>
            <a:r>
              <a:rPr lang="en-US" sz="2800" b="1">
                <a:cs typeface="Arial" panose="020B0604020202020204" pitchFamily="34" charset="0"/>
              </a:rPr>
              <a:t>Đối tượng: </a:t>
            </a:r>
            <a:r>
              <a:rPr lang="en-US" sz="2800"/>
              <a:t>Học sinh đã tốt nghiệp hệ trung cấp cùng chuyên ngành và hệ đào tạo, sức khỏe tốt, không mắc bệnh truyền nhiễm , không có tiền án, tiền sự.</a:t>
            </a:r>
          </a:p>
          <a:p>
            <a:pPr algn="just"/>
            <a:r>
              <a:rPr lang="en-US" sz="2800" b="1"/>
              <a:t>Hình thức tuyển sinh: </a:t>
            </a:r>
            <a:r>
              <a:rPr lang="en-US" sz="2800"/>
              <a:t>Xét tuyển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9854" y="322185"/>
            <a:ext cx="6358860" cy="450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TRƯỜNG CAO ĐẲNG Y TẾ THÁI BÌNH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1" y="68173"/>
            <a:ext cx="986031" cy="95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55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211" y="1163173"/>
            <a:ext cx="82899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>
                <a:solidFill>
                  <a:srgbClr val="FF0000"/>
                </a:solidFill>
                <a:cs typeface="Arial" panose="020B0604020202020204" pitchFamily="34" charset="0"/>
              </a:rPr>
              <a:t>3. Chương trình tuyển sinh đào tạo chất lượng cao:</a:t>
            </a:r>
          </a:p>
          <a:p>
            <a:pPr algn="just"/>
            <a:r>
              <a:rPr lang="en-US" sz="3000" b="1">
                <a:cs typeface="Arial" panose="020B0604020202020204" pitchFamily="34" charset="0"/>
              </a:rPr>
              <a:t>Đối tượng: </a:t>
            </a:r>
            <a:r>
              <a:rPr lang="en-US" sz="3200"/>
              <a:t>Học sinh đã tốt nghiệp THPT hoặc thi tốt nghiệp THPT trong năm 2019, sức khỏe tốt, không mắc bệnh truyền nhiễm, không có tiền án, tiền sự.</a:t>
            </a:r>
          </a:p>
          <a:p>
            <a:pPr algn="just"/>
            <a:r>
              <a:rPr lang="en-US" sz="3200">
                <a:cs typeface="Arial" panose="020B0604020202020204" pitchFamily="34" charset="0"/>
              </a:rPr>
              <a:t>Trúng tuyển kỳ sơ tuyển về ngoại hình.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9854" y="322185"/>
            <a:ext cx="6358860" cy="450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TRƯỜNG CAO ĐẲNG Y TẾ THÁI BÌNH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1" y="68173"/>
            <a:ext cx="986031" cy="95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36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211" y="1163173"/>
            <a:ext cx="84489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tuyển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đào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800" b="1" smtClean="0">
                <a:latin typeface="Calibri" panose="020F0502020204030204" pitchFamily="34" charset="0"/>
                <a:cs typeface="Arial" panose="020B0604020202020204" pitchFamily="34" charset="0"/>
              </a:rPr>
              <a:t>Quyền </a:t>
            </a:r>
            <a:r>
              <a:rPr lang="en-US" sz="2800" b="1" dirty="0" err="1">
                <a:latin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latin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Arial" panose="020B0604020202020204" pitchFamily="34" charset="0"/>
              </a:rPr>
              <a:t>lớp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: 36 SV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: 12 SV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Lâm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sàng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: 3-5 SV/GV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latin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Arial" panose="020B0604020202020204" pitchFamily="34" charset="0"/>
              </a:rPr>
              <a:t>chất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Wifi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free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phục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lớp</a:t>
            </a:r>
            <a:endParaRPr 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9854" y="322185"/>
            <a:ext cx="6358860" cy="450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TRƯỜNG CAO ĐẲNG Y TẾ THÁI BÌNH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1" y="68173"/>
            <a:ext cx="986031" cy="95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82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211" y="1163173"/>
            <a:ext cx="82899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cs typeface="Arial" panose="020B0604020202020204" pitchFamily="34" charset="0"/>
              </a:rPr>
              <a:t>3. Chương trình tuyển sinh đào tạo chất lượng cao:</a:t>
            </a:r>
          </a:p>
          <a:p>
            <a:pPr algn="just"/>
            <a:r>
              <a:rPr lang="en-US" sz="2400" b="1">
                <a:cs typeface="Arial" panose="020B0604020202020204" pitchFamily="34" charset="0"/>
              </a:rPr>
              <a:t>C. Tổ chức dạy học</a:t>
            </a:r>
          </a:p>
          <a:p>
            <a:pPr algn="just"/>
            <a:r>
              <a:rPr lang="en-US" sz="2400"/>
              <a:t>+ Được học tập trên hệ thống Elearning thiết kế riêng cho lớp học chất lượng cao.</a:t>
            </a:r>
          </a:p>
          <a:p>
            <a:pPr algn="just"/>
            <a:r>
              <a:rPr lang="en-US" sz="2400"/>
              <a:t>+ Được học tập với các giảng viên có trình độ sau đại học.</a:t>
            </a:r>
          </a:p>
          <a:p>
            <a:pPr algn="just"/>
            <a:r>
              <a:rPr lang="en-US" sz="2400"/>
              <a:t>+ Cố vấn học tập có kinh nghiệm</a:t>
            </a:r>
          </a:p>
          <a:p>
            <a:pPr algn="just"/>
            <a:r>
              <a:rPr lang="en-US" sz="2400"/>
              <a:t>+ Thực tập mô phỏng có đóng vai người bệnh như thực tế</a:t>
            </a:r>
          </a:p>
          <a:p>
            <a:pPr algn="just"/>
            <a:r>
              <a:rPr lang="en-US" sz="2400"/>
              <a:t>+ Thực tập tại các bệnh viện 5-7 SV có 1 giảng viên</a:t>
            </a:r>
          </a:p>
          <a:p>
            <a:pPr algn="just"/>
            <a:r>
              <a:rPr lang="en-US" sz="2400"/>
              <a:t>+ Thực tập tại các khoa nhiều người bệnh, nhiều kỹ thuật</a:t>
            </a:r>
          </a:p>
          <a:p>
            <a:pPr algn="just"/>
            <a:r>
              <a:rPr lang="en-US" sz="2400"/>
              <a:t>+ Thực tập tại các bệnh viện lớn, bệnh viện trung ương</a:t>
            </a:r>
          </a:p>
          <a:p>
            <a:pPr algn="just"/>
            <a:r>
              <a:rPr lang="en-US" sz="2400"/>
              <a:t>+ Có thể thực tế tốt nghiệp tại Đan Mạch nếu đủ điều kiện</a:t>
            </a:r>
          </a:p>
          <a:p>
            <a:pPr algn="just"/>
            <a:r>
              <a:rPr lang="en-US" sz="2400"/>
              <a:t>+ Lớp học ngoại ngữ riêng</a:t>
            </a:r>
          </a:p>
          <a:p>
            <a:pPr algn="just"/>
            <a:r>
              <a:rPr lang="en-US" sz="2400"/>
              <a:t>+ Tham gia các hoạt động rèn luyện kỹ năng mềm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9854" y="322185"/>
            <a:ext cx="6358860" cy="450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TRƯỜNG CAO ĐẲNG Y TẾ THÁI BÌNH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1" y="68173"/>
            <a:ext cx="986031" cy="95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18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211" y="1163173"/>
            <a:ext cx="8488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>
                <a:cs typeface="Arial" panose="020B0604020202020204" pitchFamily="34" charset="0"/>
              </a:rPr>
              <a:t>4. Chương trình tuyển sinh trung cấp, sơ cấp nghề điều dưỡng lão khoa</a:t>
            </a:r>
          </a:p>
          <a:p>
            <a:pPr algn="just"/>
            <a:r>
              <a:rPr lang="en-US" sz="3000">
                <a:cs typeface="Arial" panose="020B0604020202020204" pitchFamily="34" charset="0"/>
              </a:rPr>
              <a:t>5. Các chương trình đào tạo liên tục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9854" y="322185"/>
            <a:ext cx="6358860" cy="450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TRƯỜNG CAO ĐẲNG Y TẾ THÁI BÌNH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1" y="68173"/>
            <a:ext cx="986031" cy="95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58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95" y="25052"/>
            <a:ext cx="830905" cy="80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19623" y="25052"/>
            <a:ext cx="8010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Đào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nhu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cầu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hội</a:t>
            </a:r>
            <a:endParaRPr lang="en-US" sz="2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67" y="845672"/>
            <a:ext cx="89874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- </a:t>
            </a:r>
            <a:r>
              <a:rPr lang="en-US" sz="2200" dirty="0" err="1"/>
              <a:t>Xây</a:t>
            </a:r>
            <a:r>
              <a:rPr lang="en-US" sz="2200" dirty="0"/>
              <a:t> </a:t>
            </a:r>
            <a:r>
              <a:rPr lang="en-US" sz="2200" dirty="0" err="1"/>
              <a:t>dựng</a:t>
            </a:r>
            <a:r>
              <a:rPr lang="en-US" sz="2200" dirty="0"/>
              <a:t> </a:t>
            </a:r>
            <a:r>
              <a:rPr lang="en-US" sz="2200" dirty="0" err="1"/>
              <a:t>chương</a:t>
            </a:r>
            <a:r>
              <a:rPr lang="en-US" sz="2200" dirty="0"/>
              <a:t> </a:t>
            </a:r>
            <a:r>
              <a:rPr lang="en-US" sz="2200" dirty="0" err="1"/>
              <a:t>trình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tổ</a:t>
            </a:r>
            <a:r>
              <a:rPr lang="en-US" sz="2200" dirty="0"/>
              <a:t> </a:t>
            </a:r>
            <a:r>
              <a:rPr lang="en-US" sz="2200" dirty="0" err="1"/>
              <a:t>chức</a:t>
            </a:r>
            <a:r>
              <a:rPr lang="en-US" sz="2200" dirty="0"/>
              <a:t> </a:t>
            </a:r>
            <a:r>
              <a:rPr lang="en-US" sz="2200" dirty="0" err="1"/>
              <a:t>lớp</a:t>
            </a:r>
            <a:r>
              <a:rPr lang="en-US" sz="2200" dirty="0"/>
              <a:t> </a:t>
            </a:r>
            <a:r>
              <a:rPr lang="en-US" sz="2200" dirty="0" err="1"/>
              <a:t>cao</a:t>
            </a:r>
            <a:r>
              <a:rPr lang="en-US" sz="2200" dirty="0"/>
              <a:t> </a:t>
            </a:r>
            <a:r>
              <a:rPr lang="en-US" sz="2200" dirty="0" err="1"/>
              <a:t>đẳng</a:t>
            </a:r>
            <a:r>
              <a:rPr lang="en-US" sz="2200" dirty="0"/>
              <a:t> </a:t>
            </a:r>
            <a:r>
              <a:rPr lang="en-US" sz="2200" dirty="0" err="1"/>
              <a:t>điều</a:t>
            </a:r>
            <a:r>
              <a:rPr lang="en-US" sz="2200" dirty="0"/>
              <a:t> </a:t>
            </a:r>
            <a:r>
              <a:rPr lang="en-US" sz="2200" dirty="0" err="1"/>
              <a:t>dưỡng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cao</a:t>
            </a:r>
            <a:r>
              <a:rPr lang="en-US" sz="2200" dirty="0"/>
              <a:t> </a:t>
            </a:r>
          </a:p>
          <a:p>
            <a:pPr algn="just"/>
            <a:r>
              <a:rPr lang="en-US" sz="2200" dirty="0"/>
              <a:t>+ </a:t>
            </a:r>
            <a:r>
              <a:rPr lang="en-US" sz="2200" dirty="0" err="1"/>
              <a:t>Đáp</a:t>
            </a:r>
            <a:r>
              <a:rPr lang="en-US" sz="2200" dirty="0"/>
              <a:t> </a:t>
            </a:r>
            <a:r>
              <a:rPr lang="en-US" sz="2200" dirty="0" err="1"/>
              <a:t>ứng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năng</a:t>
            </a:r>
            <a:r>
              <a:rPr lang="en-US" sz="2200" dirty="0"/>
              <a:t> </a:t>
            </a:r>
            <a:r>
              <a:rPr lang="en-US" sz="2200" dirty="0" err="1"/>
              <a:t>lực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hành</a:t>
            </a:r>
            <a:r>
              <a:rPr lang="en-US" sz="2200" dirty="0"/>
              <a:t> </a:t>
            </a:r>
            <a:r>
              <a:rPr lang="en-US" sz="2200" dirty="0" err="1"/>
              <a:t>nghề</a:t>
            </a:r>
            <a:r>
              <a:rPr lang="en-US" sz="2200" dirty="0"/>
              <a:t> </a:t>
            </a:r>
            <a:r>
              <a:rPr lang="en-US" sz="2200" dirty="0" err="1"/>
              <a:t>nghiệp</a:t>
            </a:r>
            <a:endParaRPr lang="en-US" sz="2200" dirty="0"/>
          </a:p>
          <a:p>
            <a:pPr algn="just"/>
            <a:r>
              <a:rPr lang="en-US" sz="2200" dirty="0"/>
              <a:t>+ </a:t>
            </a:r>
            <a:r>
              <a:rPr lang="en-US" sz="2200" dirty="0" err="1"/>
              <a:t>Đạt</a:t>
            </a:r>
            <a:r>
              <a:rPr lang="en-US" sz="2200" dirty="0"/>
              <a:t> B1 </a:t>
            </a:r>
            <a:r>
              <a:rPr lang="en-US" sz="2200" dirty="0" err="1"/>
              <a:t>ngoại</a:t>
            </a:r>
            <a:r>
              <a:rPr lang="en-US" sz="2200" dirty="0"/>
              <a:t> </a:t>
            </a:r>
            <a:r>
              <a:rPr lang="en-US" sz="2200" dirty="0" err="1"/>
              <a:t>ngữ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khung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Âu</a:t>
            </a:r>
            <a:r>
              <a:rPr lang="en-US" sz="2200" dirty="0"/>
              <a:t> (Anh,  </a:t>
            </a:r>
            <a:r>
              <a:rPr lang="en-US" sz="2200" dirty="0" err="1"/>
              <a:t>Đức</a:t>
            </a:r>
            <a:r>
              <a:rPr lang="en-US" sz="2200" dirty="0"/>
              <a:t>, </a:t>
            </a:r>
            <a:r>
              <a:rPr lang="en-US" sz="2200" dirty="0" err="1"/>
              <a:t>Nhật</a:t>
            </a:r>
            <a:r>
              <a:rPr lang="en-US" sz="2200" dirty="0"/>
              <a:t>)</a:t>
            </a:r>
          </a:p>
          <a:p>
            <a:pPr algn="just"/>
            <a:r>
              <a:rPr lang="en-US" sz="2200" dirty="0"/>
              <a:t>+ </a:t>
            </a:r>
            <a:r>
              <a:rPr lang="en-US" sz="2200" dirty="0" err="1"/>
              <a:t>Xây</a:t>
            </a:r>
            <a:r>
              <a:rPr lang="en-US" sz="2200" dirty="0"/>
              <a:t> </a:t>
            </a:r>
            <a:r>
              <a:rPr lang="en-US" sz="2200" dirty="0" err="1"/>
              <a:t>dựng</a:t>
            </a:r>
            <a:r>
              <a:rPr lang="en-US" sz="2200" dirty="0"/>
              <a:t> </a:t>
            </a:r>
            <a:r>
              <a:rPr lang="en-US" sz="2200" dirty="0" err="1"/>
              <a:t>kỹ</a:t>
            </a:r>
            <a:r>
              <a:rPr lang="en-US" sz="2200" dirty="0"/>
              <a:t> </a:t>
            </a:r>
            <a:r>
              <a:rPr lang="en-US" sz="2200" dirty="0" err="1"/>
              <a:t>năng</a:t>
            </a:r>
            <a:r>
              <a:rPr lang="en-US" sz="2200" dirty="0"/>
              <a:t> </a:t>
            </a:r>
            <a:r>
              <a:rPr lang="en-US" sz="2200" dirty="0" err="1"/>
              <a:t>mềm</a:t>
            </a:r>
            <a:r>
              <a:rPr lang="en-US" sz="2200" dirty="0"/>
              <a:t>: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việc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, </a:t>
            </a:r>
            <a:r>
              <a:rPr lang="en-US" sz="2200" dirty="0" err="1"/>
              <a:t>thuyết</a:t>
            </a:r>
            <a:r>
              <a:rPr lang="en-US" sz="2200" dirty="0"/>
              <a:t> </a:t>
            </a:r>
            <a:r>
              <a:rPr lang="en-US" sz="2200" dirty="0" err="1"/>
              <a:t>trình</a:t>
            </a:r>
            <a:r>
              <a:rPr lang="en-US" sz="2200" dirty="0"/>
              <a:t>,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….</a:t>
            </a:r>
          </a:p>
          <a:p>
            <a:pPr algn="just"/>
            <a:r>
              <a:rPr lang="en-US" sz="2200" dirty="0"/>
              <a:t>- </a:t>
            </a:r>
            <a:r>
              <a:rPr lang="en-US" sz="2200" dirty="0" err="1"/>
              <a:t>Đáp</a:t>
            </a:r>
            <a:r>
              <a:rPr lang="en-US" sz="2200" dirty="0"/>
              <a:t> </a:t>
            </a:r>
            <a:r>
              <a:rPr lang="en-US" sz="2200" dirty="0" err="1"/>
              <a:t>ứng</a:t>
            </a:r>
            <a:r>
              <a:rPr lang="en-US" sz="2200" dirty="0"/>
              <a:t> </a:t>
            </a:r>
            <a:r>
              <a:rPr lang="en-US" sz="2200" dirty="0" err="1"/>
              <a:t>đơn</a:t>
            </a:r>
            <a:r>
              <a:rPr lang="en-US" sz="2200" dirty="0"/>
              <a:t> </a:t>
            </a:r>
            <a:r>
              <a:rPr lang="en-US" sz="2200" dirty="0" err="1"/>
              <a:t>đặt</a:t>
            </a:r>
            <a:r>
              <a:rPr lang="en-US" sz="2200" dirty="0"/>
              <a:t> </a:t>
            </a:r>
            <a:r>
              <a:rPr lang="en-US" sz="2200" dirty="0" err="1"/>
              <a:t>hàng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BV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cao</a:t>
            </a:r>
            <a:r>
              <a:rPr lang="en-US" sz="2200" dirty="0"/>
              <a:t> </a:t>
            </a:r>
            <a:r>
              <a:rPr lang="en-US" sz="2200" dirty="0" err="1"/>
              <a:t>Thái</a:t>
            </a:r>
            <a:r>
              <a:rPr lang="en-US" sz="2200" dirty="0"/>
              <a:t> </a:t>
            </a:r>
            <a:r>
              <a:rPr lang="en-US" sz="2200" dirty="0" err="1"/>
              <a:t>Bình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nhu</a:t>
            </a:r>
            <a:r>
              <a:rPr lang="en-US" sz="2200" dirty="0"/>
              <a:t> </a:t>
            </a:r>
            <a:r>
              <a:rPr lang="en-US" sz="2200" dirty="0" err="1"/>
              <a:t>cầu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BVĐK </a:t>
            </a:r>
            <a:r>
              <a:rPr lang="en-US" sz="2200" dirty="0" err="1"/>
              <a:t>Quốc</a:t>
            </a:r>
            <a:r>
              <a:rPr lang="en-US" sz="2200" dirty="0"/>
              <a:t> </a:t>
            </a:r>
            <a:r>
              <a:rPr lang="en-US" sz="2200" dirty="0" err="1"/>
              <a:t>tế</a:t>
            </a:r>
            <a:r>
              <a:rPr lang="en-US" sz="2200" dirty="0"/>
              <a:t> 1000 </a:t>
            </a:r>
            <a:r>
              <a:rPr lang="en-US" sz="2200" dirty="0" err="1"/>
              <a:t>giường</a:t>
            </a:r>
            <a:r>
              <a:rPr lang="en-US" sz="2200" dirty="0"/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3221336"/>
            <a:ext cx="4602039" cy="2825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30" y="3084395"/>
            <a:ext cx="4196862" cy="30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0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754</TotalTime>
  <Words>658</Words>
  <Application>Microsoft Office PowerPoint</Application>
  <PresentationFormat>On-screen Show (4:3)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 Pham</dc:creator>
  <cp:lastModifiedBy>AutoBVT</cp:lastModifiedBy>
  <cp:revision>132</cp:revision>
  <dcterms:created xsi:type="dcterms:W3CDTF">2017-05-20T05:08:45Z</dcterms:created>
  <dcterms:modified xsi:type="dcterms:W3CDTF">2019-03-13T00:53:42Z</dcterms:modified>
</cp:coreProperties>
</file>